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2129B-57F2-43BB-973D-E0E8B6961429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50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E032-D3E9-4F7D-99B9-363903D82B15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0647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21F3-8937-45C3-9334-7131258BED8D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2167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70813" cy="143351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807B5E-DF26-4CC6-9EAE-7376B9D0E57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1486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5DB5-9205-4C6A-AE19-754630FBA03A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8682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6AA74-8EFD-41E7-B2E6-378D12BA30F4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06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78F7-7117-4843-835E-6E2D1BF0049A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4806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9F31-8A55-431D-B945-8FE5DC3C42F6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8043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2FC8-D518-43F3-A884-BD4A4A0F27CD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2889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98818-6AFD-432C-9E84-B985F0827E56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56740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7CDF24-C76E-43A3-9D80-08613985711E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4078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7086-1BB6-4239-9211-4EBF169543C1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1642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4376E50-049D-4BB6-BA76-142B983C34AA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02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9188"/>
            <a:ext cx="7772400" cy="1008063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l-NL" altLang="nl-NL" sz="6000" dirty="0"/>
              <a:t>Van harte welkom!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43000" y="3789363"/>
            <a:ext cx="6858000" cy="2057400"/>
          </a:xfrm>
        </p:spPr>
        <p:txBody>
          <a:bodyPr/>
          <a:lstStyle/>
          <a:p>
            <a:pPr algn="ctr">
              <a:spcBef>
                <a:spcPts val="1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nl-NL" altLang="nl-NL" sz="4000" dirty="0"/>
              <a:t>Finale Schooldammen</a:t>
            </a:r>
          </a:p>
          <a:p>
            <a:pPr algn="ctr">
              <a:spcBef>
                <a:spcPts val="1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nl-NL" altLang="nl-NL" sz="4000" dirty="0"/>
              <a:t>Zuid-Hollandse Dambond</a:t>
            </a:r>
          </a:p>
        </p:txBody>
      </p:sp>
      <p:sp>
        <p:nvSpPr>
          <p:cNvPr id="2053" name="WordArt 4"/>
          <p:cNvSpPr>
            <a:spLocks noChangeArrowheads="1" noChangeShapeType="1" noTextEdit="1"/>
          </p:cNvSpPr>
          <p:nvPr/>
        </p:nvSpPr>
        <p:spPr bwMode="auto">
          <a:xfrm rot="-360000">
            <a:off x="152400" y="382588"/>
            <a:ext cx="2209800" cy="1600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45523"/>
              </a:avLst>
            </a:prstTxWarp>
          </a:bodyPr>
          <a:lstStyle/>
          <a:p>
            <a:pPr algn="ctr"/>
            <a:r>
              <a:rPr lang="nl-NL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Comic Sans MS" panose="030F0702030302020204" pitchFamily="66" charset="0"/>
              </a:rPr>
              <a:t>Schooldammen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"/>
            <a:ext cx="16430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advTm="512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97088"/>
            <a:ext cx="7772400" cy="1143000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l-NL" altLang="nl-NL" sz="6000" dirty="0"/>
              <a:t>Aanmelden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43000" y="3240088"/>
            <a:ext cx="6858000" cy="1739900"/>
          </a:xfrm>
        </p:spPr>
        <p:txBody>
          <a:bodyPr/>
          <a:lstStyle/>
          <a:p>
            <a:pPr marL="0" indent="0"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l-NL" altLang="nl-NL" sz="3600" dirty="0"/>
              <a:t>Aan de wedstrijdtafel. U kunt dan gelijk het inschrijfgeld voldoen. </a:t>
            </a:r>
          </a:p>
        </p:txBody>
      </p:sp>
      <p:sp>
        <p:nvSpPr>
          <p:cNvPr id="3077" name="WordArt 4"/>
          <p:cNvSpPr>
            <a:spLocks noChangeArrowheads="1" noChangeShapeType="1" noTextEdit="1"/>
          </p:cNvSpPr>
          <p:nvPr/>
        </p:nvSpPr>
        <p:spPr bwMode="auto">
          <a:xfrm rot="-360000">
            <a:off x="152400" y="382588"/>
            <a:ext cx="2209800" cy="1600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45523"/>
              </a:avLst>
            </a:prstTxWarp>
          </a:bodyPr>
          <a:lstStyle/>
          <a:p>
            <a:pPr algn="ctr"/>
            <a:r>
              <a:rPr lang="nl-NL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Comic Sans MS" panose="030F0702030302020204" pitchFamily="66" charset="0"/>
              </a:rPr>
              <a:t>Schooldammen</a:t>
            </a:r>
          </a:p>
        </p:txBody>
      </p:sp>
      <p:pic>
        <p:nvPicPr>
          <p:cNvPr id="307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"/>
            <a:ext cx="16430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advTm="7168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43000" y="2438400"/>
            <a:ext cx="6858000" cy="3463925"/>
          </a:xfrm>
        </p:spPr>
        <p:txBody>
          <a:bodyPr/>
          <a:lstStyle/>
          <a:p>
            <a:pPr marL="0" indent="0"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l-NL" altLang="nl-NL" sz="4000"/>
              <a:t>12.25 </a:t>
            </a:r>
            <a:r>
              <a:rPr lang="nl-NL" altLang="nl-NL" sz="4000" dirty="0"/>
              <a:t>Opening</a:t>
            </a:r>
          </a:p>
          <a:p>
            <a:pPr marL="0" indent="0"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l-NL" altLang="nl-NL" sz="4000" dirty="0"/>
              <a:t>12.30 Start eerste ronde</a:t>
            </a:r>
          </a:p>
          <a:p>
            <a:pPr marL="0" indent="0"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l-NL" altLang="nl-NL" sz="2800" dirty="0"/>
              <a:t>Iedere ronde duurt ongeveer 30 minuten. </a:t>
            </a:r>
          </a:p>
          <a:p>
            <a:pPr marL="0" indent="0" algn="ctr" eaLnBrk="1" hangingPunct="1"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l-NL" altLang="nl-NL" sz="2800" dirty="0"/>
              <a:t>Pauze na de derde ronde, </a:t>
            </a:r>
          </a:p>
          <a:p>
            <a:pPr marL="0" indent="0" algn="ctr" eaLnBrk="1" hangingPunct="1"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l-NL" altLang="nl-NL" sz="2800" dirty="0"/>
              <a:t>ca. 14.00 – 14.15 uur.</a:t>
            </a:r>
          </a:p>
        </p:txBody>
      </p:sp>
      <p:sp>
        <p:nvSpPr>
          <p:cNvPr id="4101" name="WordArt 4"/>
          <p:cNvSpPr>
            <a:spLocks noChangeArrowheads="1" noChangeShapeType="1" noTextEdit="1"/>
          </p:cNvSpPr>
          <p:nvPr/>
        </p:nvSpPr>
        <p:spPr bwMode="auto">
          <a:xfrm rot="-360000">
            <a:off x="152400" y="382588"/>
            <a:ext cx="2209800" cy="1600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45523"/>
              </a:avLst>
            </a:prstTxWarp>
          </a:bodyPr>
          <a:lstStyle/>
          <a:p>
            <a:pPr algn="ctr"/>
            <a:r>
              <a:rPr lang="nl-NL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Comic Sans MS" panose="030F0702030302020204" pitchFamily="66" charset="0"/>
              </a:rPr>
              <a:t>Schooldammen</a:t>
            </a:r>
          </a:p>
        </p:txBody>
      </p:sp>
      <p:pic>
        <p:nvPicPr>
          <p:cNvPr id="410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"/>
            <a:ext cx="16430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45FA3BE2-C904-4A4B-B3DF-C6BC016E9453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l-NL" altLang="nl-NL" sz="6000"/>
              <a:t>Programma</a:t>
            </a:r>
            <a:endParaRPr lang="nl-NL" altLang="nl-NL" sz="6000" dirty="0"/>
          </a:p>
        </p:txBody>
      </p:sp>
    </p:spTree>
  </p:cSld>
  <p:clrMapOvr>
    <a:masterClrMapping/>
  </p:clrMapOvr>
  <p:transition advTm="7168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l-NL" altLang="nl-NL" sz="6000" dirty="0"/>
              <a:t>Programma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algn="ctr" eaLnBrk="1" hangingPunct="1">
              <a:spcBef>
                <a:spcPts val="11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nl-NL" altLang="nl-NL" sz="4400" dirty="0"/>
              <a:t>Om 16.20 uur staat de prijsuitreiking gepland. </a:t>
            </a:r>
          </a:p>
          <a:p>
            <a:pPr algn="ctr" eaLnBrk="1" hangingPunct="1">
              <a:spcBef>
                <a:spcPts val="11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nl-NL" altLang="nl-NL" sz="4400" dirty="0"/>
              <a:t>Op dit scherm komt na iedere ronde de stand te staan. </a:t>
            </a: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5" name="WordArt 4"/>
          <p:cNvSpPr>
            <a:spLocks noChangeArrowheads="1" noChangeShapeType="1" noTextEdit="1"/>
          </p:cNvSpPr>
          <p:nvPr/>
        </p:nvSpPr>
        <p:spPr bwMode="auto">
          <a:xfrm rot="-360000">
            <a:off x="152400" y="382588"/>
            <a:ext cx="2209800" cy="1600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45523"/>
              </a:avLst>
            </a:prstTxWarp>
          </a:bodyPr>
          <a:lstStyle/>
          <a:p>
            <a:pPr algn="ctr"/>
            <a:r>
              <a:rPr lang="nl-NL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Comic Sans MS" panose="030F0702030302020204" pitchFamily="66" charset="0"/>
              </a:rPr>
              <a:t>Schooldammen</a:t>
            </a: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"/>
            <a:ext cx="16430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advTm="7168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1887281"/>
            <a:ext cx="7772400" cy="1254638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l-NL" altLang="nl-NL" sz="6600" dirty="0"/>
              <a:t>Veel damplezier!</a:t>
            </a:r>
          </a:p>
        </p:txBody>
      </p:sp>
      <p:sp>
        <p:nvSpPr>
          <p:cNvPr id="7172" name="WordArt 3"/>
          <p:cNvSpPr>
            <a:spLocks noChangeArrowheads="1" noChangeShapeType="1" noTextEdit="1"/>
          </p:cNvSpPr>
          <p:nvPr/>
        </p:nvSpPr>
        <p:spPr bwMode="auto">
          <a:xfrm rot="-360000">
            <a:off x="152400" y="382588"/>
            <a:ext cx="2209800" cy="1600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45523"/>
              </a:avLst>
            </a:prstTxWarp>
          </a:bodyPr>
          <a:lstStyle/>
          <a:p>
            <a:pPr algn="ctr"/>
            <a:r>
              <a:rPr lang="nl-NL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Comic Sans MS" panose="030F0702030302020204" pitchFamily="66" charset="0"/>
              </a:rPr>
              <a:t>Schooldammen</a:t>
            </a:r>
          </a:p>
        </p:txBody>
      </p:sp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"/>
            <a:ext cx="16430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" name="Afbeelding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712" y="2996952"/>
            <a:ext cx="4854575" cy="331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512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rugblik">
  <a:themeElements>
    <a:clrScheme name="Terugbli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519</TotalTime>
  <Words>77</Words>
  <Application>Microsoft Office PowerPoint</Application>
  <PresentationFormat>Diavoorstelling (4:3)</PresentationFormat>
  <Paragraphs>20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Comic Sans MS</vt:lpstr>
      <vt:lpstr>Times New Roman</vt:lpstr>
      <vt:lpstr>Terugblik</vt:lpstr>
      <vt:lpstr>Van harte welkom!</vt:lpstr>
      <vt:lpstr>Aanmelden</vt:lpstr>
      <vt:lpstr>PowerPoint-presentatie</vt:lpstr>
      <vt:lpstr>Programma</vt:lpstr>
      <vt:lpstr>Veel damplezier!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 harte welkom!</dc:title>
  <dc:creator>hupfer</dc:creator>
  <cp:lastModifiedBy>Martijn van der Klis</cp:lastModifiedBy>
  <cp:revision>32</cp:revision>
  <cp:lastPrinted>1601-01-01T00:00:00Z</cp:lastPrinted>
  <dcterms:created xsi:type="dcterms:W3CDTF">2006-01-16T08:32:29Z</dcterms:created>
  <dcterms:modified xsi:type="dcterms:W3CDTF">2023-03-10T07:59:07Z</dcterms:modified>
</cp:coreProperties>
</file>